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3"/>
  </p:normalViewPr>
  <p:slideViewPr>
    <p:cSldViewPr snapToGrid="0">
      <p:cViewPr varScale="1">
        <p:scale>
          <a:sx n="92" d="100"/>
          <a:sy n="92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63029A-AF44-4759-4313-06686597B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7F7C8F-C9A6-DD08-B83E-561968DFE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CB8E54-110D-E3EA-4386-9DFC6BE0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E7B288-47A8-CBA8-EEAB-A23AA8FE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714AFB-DCB3-21C0-43C2-ABFA182E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56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85FE32-B7AD-2EBF-D292-0C07E52A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39313E-BA3D-6ABB-2F55-3247C300A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6F1A54-BC65-1052-152C-C408483A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85222A-58AA-0FE5-011D-BB25AEFC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F03BB-7D5F-C914-C53B-FC5F3240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08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3CA4CF4-9562-6371-C7B1-F9F3261E0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B8701F-1AAA-C32F-392B-DAB448FA9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5718E4-0473-9F77-9E11-54FDD961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EB3EF1-37A3-3F05-CAA2-F4B8F45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4AB2D1-A55C-EB2C-5011-9D5CFC91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99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ADC040-E6FF-6B78-59AD-4679E294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6BDA42-514F-940B-4B97-D284D9EC0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27E6E7-3DA6-CCD8-527C-9C470DC1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E860C4-C730-26C9-0D4E-BEA2AD20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25A8A1-9D3B-7997-5E3E-B261F099C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32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004FC-29E1-9D66-1899-E299D62D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0C6404-EE91-7EFC-126C-1F0C9D0F5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610C0E-1DB3-7374-1064-81EABFDD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52FBE-F0E3-FCEF-AB7F-0874B3B6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5E1BB0-64CF-0225-FC5F-C4ACEE7D7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94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1BD739-98E3-FFE7-9E7E-1F26E991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616AD6-157E-EE0B-1DD5-3919D7ACD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1D2843-4717-A9B2-1694-C3C901F43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D64A8F-DBC0-0AD5-460F-C40AE856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7023399-CE14-3582-D81F-CE1D6275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011700-4BCD-56E9-2BA2-15F83E8C5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10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979F97-9802-0285-32BE-A54939C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050AC1-B654-83B6-8057-1A295C862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73E931-F6AB-857A-8472-64DF822AB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FF5333-4C9A-87A9-0E16-860C9D49E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133CE9B-0176-DB8B-BD10-B64A44A1F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356822-4EB2-C7F7-13BB-5F486929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8D6CA0B-A5A6-CC85-5CB4-A85B57DA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279CCB-6F36-4A4A-FC68-027D41749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54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77005B-840D-71FD-D354-4CC1BAF20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DE6CBF-CD57-E653-DBAA-01B80A29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CA52F1B-36B2-0718-4BA4-467A5DE2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1F8A86-A11C-F705-D589-71BC0279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1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7C28DC-B965-B770-147A-DC6BE50F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A7A38B-54DD-3751-4EB9-5BD2761F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E2F474-99D9-AF9A-2451-A50BE9C8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36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C02EF-CDF6-3A55-0267-1724E2E5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36EE07-4772-16E6-21D5-4B0F0CB4B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015D55-547A-63BE-B822-14CACA973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056A26-B595-B2B3-F2D6-3109B0B5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756B94-3F19-2FEE-0459-B96C5257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3AB2EC-6C37-0E5E-E183-334C7062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29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AE80D1-492E-B54A-7734-351720963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91F2931-AE1E-CB73-B454-DD81E54F4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7EBEA6-A4D3-3CF7-7A73-70FA74446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328EF4-B28D-F064-0112-0EEBB4958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7125C3-689F-0E40-CDD2-F14E9CD6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530359-5F42-9F6C-9219-0CD4C2661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7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70101B0-153C-50CC-175C-D7C09E4C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BFB8DA-C707-B98C-1A55-84C7F532E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6221F8-F389-0EF8-FF30-84106F6BB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C88C2-A826-F14E-9A12-3A684C15657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D2845-0D63-32C3-9DBC-86FEA1CE7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A53EFA-B80F-544D-9703-CAB173001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D7C83-00F0-6C4A-959D-E709C768A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49415-D864-23E8-8E30-3937164E7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257" y="120879"/>
            <a:ext cx="9144000" cy="1022122"/>
          </a:xfrm>
        </p:spPr>
        <p:txBody>
          <a:bodyPr/>
          <a:lstStyle/>
          <a:p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Title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A737C-5FD3-F5A5-2C34-6894FB3C4086}"/>
              </a:ext>
            </a:extLst>
          </p:cNvPr>
          <p:cNvSpPr txBox="1"/>
          <p:nvPr/>
        </p:nvSpPr>
        <p:spPr>
          <a:xfrm>
            <a:off x="684056" y="1259212"/>
            <a:ext cx="105844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Proposers (name/affiliation):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Subaru Instrument: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Number of nights (hours):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Condition of nights (moon phase, airmass, seeing)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Time critical (year, season, date, time):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Relevant CCS/other Roman program: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Category(exoplanet, galaxies, large scale structure, solar system, stellar physics, stellar population/ISM, super massive blackhole/AGN, IGM/CGM ):</a:t>
            </a:r>
          </a:p>
          <a:p>
            <a:endParaRPr lang="en-US" altLang="ja-JP" sz="20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r>
              <a:rPr lang="en-US" altLang="ja-JP" sz="2000" dirty="0">
                <a:latin typeface="MS PGothic" panose="020B0600070205080204" pitchFamily="34" charset="-128"/>
                <a:ea typeface="MS PGothic" panose="020B0600070205080204" pitchFamily="34" charset="-128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50783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49415-D864-23E8-8E30-3937164E7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9686"/>
            <a:ext cx="9144000" cy="180702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Description of </a:t>
            </a:r>
            <a:b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Synergy observation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71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98AA49FC-12D3-94A1-1108-C53ECD9DA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9686"/>
            <a:ext cx="9144000" cy="180702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Description of </a:t>
            </a:r>
            <a:b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Synergy observation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549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982597C9-2AFC-013A-A845-4D3364E17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9686"/>
            <a:ext cx="9144000" cy="180702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Description of </a:t>
            </a:r>
            <a:b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Synergy observation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476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49415-D864-23E8-8E30-3937164E7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257" y="120879"/>
            <a:ext cx="9144000" cy="1022122"/>
          </a:xfrm>
        </p:spPr>
        <p:txBody>
          <a:bodyPr/>
          <a:lstStyle/>
          <a:p>
            <a:r>
              <a:rPr lang="en-US" altLang="ja-JP" dirty="0">
                <a:latin typeface="MS PGothic" panose="020B0600070205080204" pitchFamily="34" charset="-128"/>
                <a:ea typeface="MS PGothic" panose="020B0600070205080204" pitchFamily="34" charset="-128"/>
              </a:rPr>
              <a:t>Summary </a:t>
            </a:r>
            <a:endParaRPr kumimoji="1" lang="ja-JP" altLang="en-US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4B2F6A-40AB-3F16-83E9-6C7D2C2836A0}"/>
              </a:ext>
            </a:extLst>
          </p:cNvPr>
          <p:cNvSpPr txBox="1"/>
          <p:nvPr/>
        </p:nvSpPr>
        <p:spPr>
          <a:xfrm>
            <a:off x="1255094" y="3869725"/>
            <a:ext cx="10100766" cy="1508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Significance of Synergy:</a:t>
            </a:r>
          </a:p>
          <a:p>
            <a:endParaRPr kumimoji="1" lang="en-US" altLang="ja-JP" sz="28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kumimoji="1" lang="en-US" altLang="ja-JP" dirty="0"/>
          </a:p>
          <a:p>
            <a:pPr marL="285750" indent="-285750">
              <a:buFont typeface="Wingdings" pitchFamily="2" charset="2"/>
              <a:buChar char="l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050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99</Words>
  <Application>Microsoft Office PowerPoint</Application>
  <PresentationFormat>ワイド画面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MS PGothic</vt:lpstr>
      <vt:lpstr>游ゴシック</vt:lpstr>
      <vt:lpstr>游ゴシック Light</vt:lpstr>
      <vt:lpstr>Arial</vt:lpstr>
      <vt:lpstr>Wingdings</vt:lpstr>
      <vt:lpstr>Office テーマ</vt:lpstr>
      <vt:lpstr>Title</vt:lpstr>
      <vt:lpstr>Description of  Synergy observation</vt:lpstr>
      <vt:lpstr>Description of  Synergy observation</vt:lpstr>
      <vt:lpstr>Description of  Synergy observation</vt:lpstr>
      <vt:lpstr>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山田　亨</cp:lastModifiedBy>
  <cp:revision>4</cp:revision>
  <dcterms:created xsi:type="dcterms:W3CDTF">2024-09-03T04:17:20Z</dcterms:created>
  <dcterms:modified xsi:type="dcterms:W3CDTF">2024-09-04T08:48:06Z</dcterms:modified>
</cp:coreProperties>
</file>